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31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CDD0"/>
    <a:srgbClr val="626A6F"/>
    <a:srgbClr val="E633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87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5568B6-10E3-430F-94E2-0D1BBA833769}" type="datetimeFigureOut">
              <a:rPr lang="de-DE" smtClean="0"/>
              <a:t>13.12.2024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6680FB-8E1D-4B48-8247-8C99281C49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9178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6680FB-8E1D-4B48-8247-8C99281C495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701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8526B-BC71-3CFB-C833-C8A3DA051E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901E2CF-4318-765E-1C15-4993EDE6BC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2086A7-18A5-9DC6-6776-6DD060647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13.12.2024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0A4417-2CCC-752E-02A8-30FD9C109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E3EF0B-9D94-4232-B50D-76A0CD1FB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3301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0E4557-069D-7C5B-3557-41992F1E6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FEAA8AB-8805-7B95-546C-2623DC3343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9F07FA-5CDD-93E8-5A6D-096D6422E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13.12.2024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B2D5E90-8F27-2FD3-4A1E-8746CE4F7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E46B96-D63C-15DC-BC32-E52BC5B5D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0837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04F3070-6308-975B-B081-EA1F484824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F92DE88-F1BD-D903-BB54-05A76646BA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74A37C-A066-0B36-DD76-9F3FE9C14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13.12.2024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4E3221-7E10-9BB0-2D9E-785633C8E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180D7E-610F-9D88-2BD6-DD8439E8A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51105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-9196" y="0"/>
            <a:ext cx="121920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5" name="Fußzeile Präsentationstitel"/>
          <p:cNvSpPr>
            <a:spLocks noGrp="1"/>
          </p:cNvSpPr>
          <p:nvPr>
            <p:ph type="body" sz="quarter" idx="10" hasCustomPrompt="1"/>
          </p:nvPr>
        </p:nvSpPr>
        <p:spPr>
          <a:xfrm>
            <a:off x="486265" y="382515"/>
            <a:ext cx="3450620" cy="288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99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Platz für einen Präsentationstitel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482349" y="2152934"/>
            <a:ext cx="6118213" cy="4247167"/>
          </a:xfrm>
          <a:prstGeom prst="rect">
            <a:avLst/>
          </a:prstGeom>
        </p:spPr>
        <p:txBody>
          <a:bodyPr/>
          <a:lstStyle>
            <a:lvl1pPr>
              <a:defRPr sz="199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99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99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99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99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Platz für einen Fließtext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2" name="Subheadline"/>
          <p:cNvSpPr>
            <a:spLocks noGrp="1"/>
          </p:cNvSpPr>
          <p:nvPr>
            <p:ph type="body" sz="quarter" idx="16" hasCustomPrompt="1"/>
          </p:nvPr>
        </p:nvSpPr>
        <p:spPr>
          <a:xfrm>
            <a:off x="483051" y="1314555"/>
            <a:ext cx="4677332" cy="4431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99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Platz für eine Subheadline</a:t>
            </a:r>
          </a:p>
        </p:txBody>
      </p:sp>
      <p:sp>
        <p:nvSpPr>
          <p:cNvPr id="15" name="Headline"/>
          <p:cNvSpPr>
            <a:spLocks noGrp="1"/>
          </p:cNvSpPr>
          <p:nvPr>
            <p:ph type="title" hasCustomPrompt="1"/>
          </p:nvPr>
        </p:nvSpPr>
        <p:spPr>
          <a:xfrm>
            <a:off x="482300" y="796366"/>
            <a:ext cx="4678084" cy="40082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799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Platz für einen Folientitel</a:t>
            </a:r>
          </a:p>
        </p:txBody>
      </p:sp>
    </p:spTree>
    <p:extLst>
      <p:ext uri="{BB962C8B-B14F-4D97-AF65-F5344CB8AC3E}">
        <p14:creationId xmlns:p14="http://schemas.microsoft.com/office/powerpoint/2010/main" val="3172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4588F5-924C-620F-A280-2D68B469B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C431CD-D498-7CE2-4D2C-893F0AD225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19B429-084E-6F32-3C8F-0D286D468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13.12.2024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F63277-08D0-D9E6-0F5C-794EB55CA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B7DFF1F-0CF2-A3D0-237F-D87A89AC3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8909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1E7484-07EE-741A-E332-AE4E2965E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54DC2B-D7FE-C468-AE51-1CDF63A1DA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352148-C153-DB82-37DF-CD2633058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13.12.2024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051FFF7-B5F9-6437-9230-DB6F03F72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603519-1CB9-7B12-B34C-D970D36F1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708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26ABD9-AFF7-2588-1465-5438CB699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9E667B6-1C9E-A3C1-BBE3-DB0678C07D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C48CFA4-3DEF-0663-2F84-8812B47FD3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F831BFD-E4C8-7F0C-D1F9-C126518A5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13.12.2024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ADD30DE-AA9D-F59A-E654-33537BDF6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4AF0F65-414F-07B8-1973-1C3E410E2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659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17DA88-AC12-2BBA-9ABD-AF545F8C4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2747C0C-81D7-51D9-8C37-42AE01D13E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DC808B2-A4B3-B4DD-A0BC-B0CB42604E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4F704F6-D0ED-5B3F-2C3E-284C55CCAE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305784F-E8EB-2805-5E23-8328B484FF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94C12CC-D15D-1547-63BB-2F3E09487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13.12.2024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E4F968E-35C9-41B6-38F8-881060373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BB6325D-9221-FF77-CFAD-3952122C4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1952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8419AB-C982-ECAE-9636-576988435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BC0A558-AEBB-5320-CED2-2B34B3F09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13.12.2024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3586F6C-110C-8355-9D8C-79E0ABA8C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9A2F86E-33DA-5C5E-2995-221D64223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2748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6BB2C1-3EDD-0553-8DEA-547EBD71B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13.12.2024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B9F5503-8E06-B9C0-DFA6-E47C9FF26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D9579FC-66BB-E7A0-6C82-027F893CC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0052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6C334-5A01-5F60-349F-DF2857C98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2843814-97E8-ECB9-71BA-2B3BBBDA4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14C2C90-2B78-1342-913B-CD62BE31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1EEB0D2-51FF-2BD5-BD54-CFBF53E33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13.12.2024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BB8D874-2F02-FFA3-2E0C-A7B9FDD91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65A60EE-AB73-C1C9-2318-9B18E3F8B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8822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E4A018-02C6-BDB5-0AAC-0667CF4A0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074779C-61E7-0896-A043-5D628F2627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F83CEE8-07A9-3E7F-EB02-805FE41869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C9379D8-0321-BE2F-A2EC-32E97AEF4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13.12.2024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D8CA80A-7259-13B3-56CF-AFB3BD6CB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FA00531-659A-7916-D002-29F8FE3C2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7127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85811A8-D940-2D21-0FA2-8CD9BB239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943AB4C-07E3-C867-697B-BDD3207FA5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482937F-1865-15AB-81BE-5E583EBC6A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79B672-6FA6-451C-90E4-374828E7EA9F}" type="datetimeFigureOut">
              <a:rPr lang="de-DE" smtClean="0"/>
              <a:t>13.12.2024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21CF2B-10C0-285D-410C-AD4A8858FB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195807-C244-49DF-BE9F-31097FF32C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2711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Bildplatzhalter 20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9" name="Transparent Weiß"/>
          <p:cNvSpPr/>
          <p:nvPr/>
        </p:nvSpPr>
        <p:spPr>
          <a:xfrm>
            <a:off x="0" y="-24592"/>
            <a:ext cx="12192000" cy="6882592"/>
          </a:xfrm>
          <a:prstGeom prst="rect">
            <a:avLst/>
          </a:prstGeom>
          <a:solidFill>
            <a:schemeClr val="bg1">
              <a:alpha val="84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392" tIns="45696" rIns="91392" bIns="456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de-DE" sz="999" b="1" dirty="0">
              <a:solidFill>
                <a:schemeClr val="bg1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482300" y="796366"/>
            <a:ext cx="6182452" cy="400829"/>
          </a:xfrm>
        </p:spPr>
        <p:txBody>
          <a:bodyPr>
            <a:normAutofit fontScale="90000"/>
          </a:bodyPr>
          <a:lstStyle/>
          <a:p>
            <a:r>
              <a:rPr lang="es-ES" dirty="0">
                <a:solidFill>
                  <a:srgbClr val="E63312"/>
                </a:solidFill>
              </a:rPr>
              <a:t>Cómo personalizar mi banner para la signatura de email</a:t>
            </a:r>
            <a:endParaRPr lang="de-DE" dirty="0">
              <a:solidFill>
                <a:srgbClr val="E63312"/>
              </a:solidFill>
            </a:endParaRPr>
          </a:p>
        </p:txBody>
      </p:sp>
      <p:pic>
        <p:nvPicPr>
          <p:cNvPr id="3" name="Grafik 2" descr="Ein Bild, das Grafiken, Schrift, Grafikdesign, Screenshot enthält.&#10;&#10;Automatisch generierte Beschreibung">
            <a:extLst>
              <a:ext uri="{FF2B5EF4-FFF2-40B4-BE49-F238E27FC236}">
                <a16:creationId xmlns:a16="http://schemas.microsoft.com/office/drawing/2014/main" id="{B3C9C414-8F5B-4A09-7E0C-6B06ACB027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0732" y="230007"/>
            <a:ext cx="2662613" cy="595031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81B11F94-6BE6-552F-1A5D-4D04CDFE51DA}"/>
              </a:ext>
            </a:extLst>
          </p:cNvPr>
          <p:cNvSpPr txBox="1"/>
          <p:nvPr/>
        </p:nvSpPr>
        <p:spPr>
          <a:xfrm>
            <a:off x="482300" y="1540819"/>
            <a:ext cx="5469759" cy="1160947"/>
          </a:xfrm>
          <a:prstGeom prst="rect">
            <a:avLst/>
          </a:prstGeom>
          <a:noFill/>
        </p:spPr>
        <p:txBody>
          <a:bodyPr wrap="square" lIns="107944" tIns="107944" rIns="107944" bIns="107944" rtlCol="0">
            <a:spAutoFit/>
          </a:bodyPr>
          <a:lstStyle/>
          <a:p>
            <a:pPr marL="342900" indent="-342900">
              <a:lnSpc>
                <a:spcPct val="9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s-ES" sz="1799" b="1" dirty="0"/>
              <a:t>Introduce tu número de stand en el recuadro</a:t>
            </a:r>
          </a:p>
          <a:p>
            <a:pPr marL="342900" indent="-342900">
              <a:lnSpc>
                <a:spcPct val="9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s-ES" sz="1799" b="1" dirty="0"/>
              <a:t>Guarda el producto final como archivo gráfico</a:t>
            </a:r>
          </a:p>
          <a:p>
            <a:pPr marL="342900" indent="-342900">
              <a:lnSpc>
                <a:spcPct val="9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s-ES" sz="1799" b="1" dirty="0"/>
              <a:t>Añade tu banner personalizado a tus emails</a:t>
            </a:r>
            <a:endParaRPr lang="de-DE" sz="1799" b="1" dirty="0"/>
          </a:p>
        </p:txBody>
      </p:sp>
      <p:pic>
        <p:nvPicPr>
          <p:cNvPr id="36" name="Grafik 35" descr="Ein Bild, das Text, Schrift, Grafiken, Design enthält.&#10;&#10;Automatisch generierte Beschreibung">
            <a:extLst>
              <a:ext uri="{FF2B5EF4-FFF2-40B4-BE49-F238E27FC236}">
                <a16:creationId xmlns:a16="http://schemas.microsoft.com/office/drawing/2014/main" id="{B9B6F732-E85A-23B6-4315-43274D2811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934" y="3213345"/>
            <a:ext cx="9119062" cy="1848196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04EBD4EA-4236-C749-0C67-432FADE05A77}"/>
              </a:ext>
            </a:extLst>
          </p:cNvPr>
          <p:cNvSpPr txBox="1"/>
          <p:nvPr/>
        </p:nvSpPr>
        <p:spPr>
          <a:xfrm>
            <a:off x="5231876" y="4137443"/>
            <a:ext cx="4870637" cy="553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3000" b="1" dirty="0" err="1">
                <a:latin typeface="Frutiger Next LT W1G Medium Cn" panose="020B0606040204020203" pitchFamily="34" charset="0"/>
              </a:rPr>
              <a:t>Visita</a:t>
            </a:r>
            <a:r>
              <a:rPr lang="de-DE" sz="3000" b="1" dirty="0">
                <a:latin typeface="Frutiger Next LT W1G Medium Cn" panose="020B0606040204020203" pitchFamily="34" charset="0"/>
              </a:rPr>
              <a:t> </a:t>
            </a:r>
            <a:r>
              <a:rPr lang="de-DE" sz="3000" b="1" dirty="0" err="1">
                <a:latin typeface="Frutiger Next LT W1G Medium Cn" panose="020B0606040204020203" pitchFamily="34" charset="0"/>
              </a:rPr>
              <a:t>nuestro</a:t>
            </a:r>
            <a:r>
              <a:rPr lang="de-DE" sz="3000" b="1" dirty="0">
                <a:latin typeface="Frutiger Next LT W1G Medium Cn" panose="020B0606040204020203" pitchFamily="34" charset="0"/>
              </a:rPr>
              <a:t> </a:t>
            </a:r>
            <a:r>
              <a:rPr lang="de-DE" sz="3000" b="1" dirty="0" err="1">
                <a:latin typeface="Frutiger Next LT W1G Medium Cn" panose="020B0606040204020203" pitchFamily="34" charset="0"/>
              </a:rPr>
              <a:t>estand</a:t>
            </a:r>
            <a:r>
              <a:rPr lang="de-DE" sz="3000" b="1" dirty="0">
                <a:latin typeface="Frutiger Next LT W1G Medium Cn" panose="020B0606040204020203" pitchFamily="34" charset="0"/>
              </a:rPr>
              <a:t> </a:t>
            </a:r>
            <a:r>
              <a:rPr lang="de-DE" sz="3000" b="1" dirty="0">
                <a:solidFill>
                  <a:srgbClr val="E63312"/>
                </a:solidFill>
                <a:latin typeface="Frutiger Next LT W1G Medium Cn" panose="020B0606040204020203" pitchFamily="34" charset="0"/>
              </a:rPr>
              <a:t>EG A00</a:t>
            </a:r>
          </a:p>
        </p:txBody>
      </p:sp>
    </p:spTree>
    <p:extLst>
      <p:ext uri="{BB962C8B-B14F-4D97-AF65-F5344CB8AC3E}">
        <p14:creationId xmlns:p14="http://schemas.microsoft.com/office/powerpoint/2010/main" val="238009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8E972E861EACF468910BDB93F1EF02C" ma:contentTypeVersion="14" ma:contentTypeDescription="Ein neues Dokument erstellen." ma:contentTypeScope="" ma:versionID="676c80f1e3d295b20cda65532412bc2b">
  <xsd:schema xmlns:xsd="http://www.w3.org/2001/XMLSchema" xmlns:xs="http://www.w3.org/2001/XMLSchema" xmlns:p="http://schemas.microsoft.com/office/2006/metadata/properties" xmlns:ns2="49556b03-6a2a-4133-8e07-f4bcaa748cbd" xmlns:ns3="c482b277-fc76-4638-80b2-612f561ed815" targetNamespace="http://schemas.microsoft.com/office/2006/metadata/properties" ma:root="true" ma:fieldsID="87b9a23abbdbd61a86c8b133a06c15e4" ns2:_="" ns3:_="">
    <xsd:import namespace="49556b03-6a2a-4133-8e07-f4bcaa748cbd"/>
    <xsd:import namespace="c482b277-fc76-4638-80b2-612f561ed81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556b03-6a2a-4133-8e07-f4bcaa748c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Bildmarkierungen" ma:readOnly="false" ma:fieldId="{5cf76f15-5ced-4ddc-b409-7134ff3c332f}" ma:taxonomyMulti="true" ma:sspId="b2f541c0-ce00-4fca-9e3b-5bc4e8657fb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82b277-fc76-4638-80b2-612f561ed815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9fbc0df7-5f81-47a8-a0b3-a83b994d484b}" ma:internalName="TaxCatchAll" ma:showField="CatchAllData" ma:web="c482b277-fc76-4638-80b2-612f561ed81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482b277-fc76-4638-80b2-612f561ed815" xsi:nil="true"/>
    <lcf76f155ced4ddcb4097134ff3c332f xmlns="49556b03-6a2a-4133-8e07-f4bcaa748cb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EE38203-D086-4E1A-810F-8097A3858BF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65C53A-A79A-4BCC-8CAE-E7FF91934A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556b03-6a2a-4133-8e07-f4bcaa748cbd"/>
    <ds:schemaRef ds:uri="c482b277-fc76-4638-80b2-612f561ed8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445F729-65C0-46F8-9C28-A0D5486E5F8A}">
  <ds:schemaRefs>
    <ds:schemaRef ds:uri="http://schemas.microsoft.com/office/2006/metadata/properties"/>
    <ds:schemaRef ds:uri="http://schemas.microsoft.com/office/infopath/2007/PartnerControls"/>
    <ds:schemaRef ds:uri="c482b277-fc76-4638-80b2-612f561ed815"/>
    <ds:schemaRef ds:uri="49556b03-6a2a-4133-8e07-f4bcaa748cbd"/>
  </ds:schemaRefs>
</ds:datastoreItem>
</file>

<file path=docMetadata/LabelInfo.xml><?xml version="1.0" encoding="utf-8"?>
<clbl:labelList xmlns:clbl="http://schemas.microsoft.com/office/2020/mipLabelMetadata">
  <clbl:label id="{b328ba9f-9856-4d27-b178-5d157ddf1d93}" enabled="0" method="" siteId="{b328ba9f-9856-4d27-b178-5d157ddf1d9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Breitbild</PresentationFormat>
  <Paragraphs>6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Frutiger Next LT W1G Medium Cn</vt:lpstr>
      <vt:lpstr>Office</vt:lpstr>
      <vt:lpstr>Cómo personalizar mi banner para la signatura de email</vt:lpstr>
    </vt:vector>
  </TitlesOfParts>
  <Company>NuernbergMesse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Margot Schwelgin</dc:creator>
  <cp:lastModifiedBy>Margot Schwelgin</cp:lastModifiedBy>
  <cp:revision>2</cp:revision>
  <dcterms:created xsi:type="dcterms:W3CDTF">2024-12-05T10:34:30Z</dcterms:created>
  <dcterms:modified xsi:type="dcterms:W3CDTF">2024-12-13T11:00:41Z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0x01010018E972E861EACF468910BDB93F1EF02C</vt:lpwstr>
  </property>
  <property fmtid="{D5CDD505-2E9C-101B-9397-08002B2CF9AE}" pid="3" name="MediaServiceImageTags">
    <vt:lpwstr/>
  </property>
</Properties>
</file>